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9" r:id="rId3"/>
    <p:sldId id="261" r:id="rId4"/>
    <p:sldId id="256" r:id="rId5"/>
    <p:sldId id="258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79328" autoAdjust="0"/>
  </p:normalViewPr>
  <p:slideViewPr>
    <p:cSldViewPr snapToGrid="0">
      <p:cViewPr varScale="1">
        <p:scale>
          <a:sx n="68" d="100"/>
          <a:sy n="68" d="100"/>
        </p:scale>
        <p:origin x="2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695FD-E836-48AF-AE97-5CE5A9021172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0274-67B0-4EA7-8DAA-3C2AE62EDD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8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Kartlektion Skolgården </a:t>
            </a:r>
            <a:endParaRPr lang="sv-SE" dirty="0"/>
          </a:p>
          <a:p>
            <a:r>
              <a:rPr lang="sv-SE" dirty="0"/>
              <a:t>1 Flygbild över skolgården från Geoskolans kartapplikation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2 Karta över skolgården från Geoskolans kartapplikation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3 Skattkarta, rött kryss där skatten finns gömd</a:t>
            </a:r>
          </a:p>
          <a:p>
            <a:r>
              <a:rPr lang="sv-SE" dirty="0"/>
              <a:t>4 Väderkarta, planera utflykt till Skansen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5 Tågkarta, planera hur man ska åka dit</a:t>
            </a:r>
          </a:p>
          <a:p>
            <a:r>
              <a:rPr lang="sv-SE" dirty="0"/>
              <a:t>6 Djurpark-karta, hittar till älgarna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50274-67B0-4EA7-8DAA-3C2AE62EDD4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14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50274-67B0-4EA7-8DAA-3C2AE62EDD4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81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50274-67B0-4EA7-8DAA-3C2AE62EDD4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3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50274-67B0-4EA7-8DAA-3C2AE62EDD4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13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49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3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65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8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65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27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86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98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5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91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28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1469A-7481-4A91-892D-7ABAB85391EB}" type="datetimeFigureOut">
              <a:rPr lang="sv-SE" smtClean="0"/>
              <a:t>2019-06-14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01DE-EF20-42B9-B902-B0FFBDA0E2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13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FA7705A-F6D7-455D-909C-08D074554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399" y="177553"/>
            <a:ext cx="6782396" cy="636476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E076AD5-ED00-436F-9583-0C357CC85C17}"/>
              </a:ext>
            </a:extLst>
          </p:cNvPr>
          <p:cNvSpPr txBox="1"/>
          <p:nvPr/>
        </p:nvSpPr>
        <p:spPr>
          <a:xfrm>
            <a:off x="235974" y="6542314"/>
            <a:ext cx="3452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 från Geoskolans kartapplikation, Lantmäteriet</a:t>
            </a:r>
          </a:p>
        </p:txBody>
      </p:sp>
    </p:spTree>
    <p:extLst>
      <p:ext uri="{BB962C8B-B14F-4D97-AF65-F5344CB8AC3E}">
        <p14:creationId xmlns:p14="http://schemas.microsoft.com/office/powerpoint/2010/main" val="163081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3CE8247-1EA9-4C6A-A4C0-38825B908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63" t="5828" r="39986" b="2627"/>
          <a:stretch/>
        </p:blipFill>
        <p:spPr>
          <a:xfrm>
            <a:off x="1209675" y="197583"/>
            <a:ext cx="6807653" cy="634473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FF73905-87FE-4A41-BC92-254EAE1C12B2}"/>
              </a:ext>
            </a:extLst>
          </p:cNvPr>
          <p:cNvSpPr txBox="1"/>
          <p:nvPr/>
        </p:nvSpPr>
        <p:spPr>
          <a:xfrm>
            <a:off x="235975" y="6542314"/>
            <a:ext cx="3380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 från Geoskolans kartapplikation, Lantmäteriet</a:t>
            </a:r>
          </a:p>
        </p:txBody>
      </p:sp>
    </p:spTree>
    <p:extLst>
      <p:ext uri="{BB962C8B-B14F-4D97-AF65-F5344CB8AC3E}">
        <p14:creationId xmlns:p14="http://schemas.microsoft.com/office/powerpoint/2010/main" val="352622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F63D84D-8D64-41F0-8CD5-605920631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69" y="316150"/>
            <a:ext cx="7319595" cy="634927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5B6501D-4F49-47F0-85F2-6A6E240E854A}"/>
              </a:ext>
            </a:extLst>
          </p:cNvPr>
          <p:cNvSpPr txBox="1"/>
          <p:nvPr/>
        </p:nvSpPr>
        <p:spPr>
          <a:xfrm>
            <a:off x="235975" y="6542314"/>
            <a:ext cx="1284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 från Pixabay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D38D231-D31E-4FA1-9489-082BDAFD8439}"/>
              </a:ext>
            </a:extLst>
          </p:cNvPr>
          <p:cNvSpPr txBox="1"/>
          <p:nvPr/>
        </p:nvSpPr>
        <p:spPr>
          <a:xfrm rot="590348">
            <a:off x="3490324" y="910552"/>
            <a:ext cx="364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lgerian" panose="04020705040A02060702" pitchFamily="82" charset="0"/>
                <a:cs typeface="Times New Roman" panose="02020603050405020304" pitchFamily="18" charset="0"/>
              </a:rPr>
              <a:t>Skatt-karta</a:t>
            </a:r>
          </a:p>
        </p:txBody>
      </p:sp>
    </p:spTree>
    <p:extLst>
      <p:ext uri="{BB962C8B-B14F-4D97-AF65-F5344CB8AC3E}">
        <p14:creationId xmlns:p14="http://schemas.microsoft.com/office/powerpoint/2010/main" val="112343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B6ED81-0BDD-4A5A-8042-D8401C257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5" t="1617" r="1766" b="5872"/>
          <a:stretch/>
        </p:blipFill>
        <p:spPr>
          <a:xfrm>
            <a:off x="191139" y="131043"/>
            <a:ext cx="8761721" cy="641127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E55CF2-E638-4699-812C-AF46F602150F}"/>
              </a:ext>
            </a:extLst>
          </p:cNvPr>
          <p:cNvSpPr txBox="1"/>
          <p:nvPr/>
        </p:nvSpPr>
        <p:spPr>
          <a:xfrm>
            <a:off x="235975" y="6542314"/>
            <a:ext cx="1284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 från SVT Väder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6D5956D-2618-48B5-B832-069B4B77EA9F}"/>
              </a:ext>
            </a:extLst>
          </p:cNvPr>
          <p:cNvSpPr txBox="1"/>
          <p:nvPr/>
        </p:nvSpPr>
        <p:spPr>
          <a:xfrm>
            <a:off x="436880" y="1209040"/>
            <a:ext cx="351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2"/>
                </a:solidFill>
              </a:rPr>
              <a:t>Väder-karta</a:t>
            </a:r>
          </a:p>
        </p:txBody>
      </p:sp>
    </p:spTree>
    <p:extLst>
      <p:ext uri="{BB962C8B-B14F-4D97-AF65-F5344CB8AC3E}">
        <p14:creationId xmlns:p14="http://schemas.microsoft.com/office/powerpoint/2010/main" val="180499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AC3BA2E6-5894-4143-A02F-8EE0852D3709}"/>
              </a:ext>
            </a:extLst>
          </p:cNvPr>
          <p:cNvSpPr txBox="1"/>
          <p:nvPr/>
        </p:nvSpPr>
        <p:spPr>
          <a:xfrm>
            <a:off x="235975" y="6542314"/>
            <a:ext cx="1284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 från SJ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A1C22A6-3F65-46F9-BC23-1F4DC670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31" y="132100"/>
            <a:ext cx="7667119" cy="641021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DE4BAFE-D0FB-43B4-A4B1-10DE622AEDD0}"/>
              </a:ext>
            </a:extLst>
          </p:cNvPr>
          <p:cNvSpPr txBox="1"/>
          <p:nvPr/>
        </p:nvSpPr>
        <p:spPr>
          <a:xfrm>
            <a:off x="244865" y="132120"/>
            <a:ext cx="26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2">
                    <a:lumMod val="50000"/>
                  </a:schemeClr>
                </a:solidFill>
              </a:rPr>
              <a:t>Tåg-karta</a:t>
            </a:r>
          </a:p>
        </p:txBody>
      </p:sp>
    </p:spTree>
    <p:extLst>
      <p:ext uri="{BB962C8B-B14F-4D97-AF65-F5344CB8AC3E}">
        <p14:creationId xmlns:p14="http://schemas.microsoft.com/office/powerpoint/2010/main" val="52451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408FBE4-844D-494A-B2B0-1D88400BC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8F0DC2A-06B3-472F-9BAC-56464E348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" t="1532" r="1427" b="2515"/>
          <a:stretch/>
        </p:blipFill>
        <p:spPr>
          <a:xfrm>
            <a:off x="226668" y="163286"/>
            <a:ext cx="8681357" cy="637902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A396E25-4299-4325-8680-54FDD489065A}"/>
              </a:ext>
            </a:extLst>
          </p:cNvPr>
          <p:cNvSpPr txBox="1"/>
          <p:nvPr/>
        </p:nvSpPr>
        <p:spPr>
          <a:xfrm>
            <a:off x="235975" y="6542314"/>
            <a:ext cx="1284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 från Skansen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C246B4-570F-4E92-8A9D-AF4703B4F06F}"/>
              </a:ext>
            </a:extLst>
          </p:cNvPr>
          <p:cNvSpPr txBox="1"/>
          <p:nvPr/>
        </p:nvSpPr>
        <p:spPr>
          <a:xfrm>
            <a:off x="6697735" y="0"/>
            <a:ext cx="2517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bg2">
                    <a:lumMod val="50000"/>
                  </a:schemeClr>
                </a:solidFill>
              </a:rPr>
              <a:t>Djurparks-karta</a:t>
            </a:r>
          </a:p>
        </p:txBody>
      </p:sp>
    </p:spTree>
    <p:extLst>
      <p:ext uri="{BB962C8B-B14F-4D97-AF65-F5344CB8AC3E}">
        <p14:creationId xmlns:p14="http://schemas.microsoft.com/office/powerpoint/2010/main" val="324324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80</Words>
  <Application>Microsoft Office PowerPoint</Application>
  <PresentationFormat>Bildspel på skärmen (4:3)</PresentationFormat>
  <Paragraphs>21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Johansson Britt-Marie</dc:creator>
  <cp:lastModifiedBy>Johansson Britt-Marie</cp:lastModifiedBy>
  <cp:revision>34</cp:revision>
  <dcterms:created xsi:type="dcterms:W3CDTF">2019-05-21T08:21:44Z</dcterms:created>
  <dcterms:modified xsi:type="dcterms:W3CDTF">2019-06-14T12:44:34Z</dcterms:modified>
</cp:coreProperties>
</file>